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</p:embeddedFont>
    <p:embeddedFont>
      <p:font typeface="Montserrat Bold" panose="020B0604020202020204" charset="0"/>
      <p:regular r:id="rId12"/>
    </p:embeddedFont>
    <p:embeddedFont>
      <p:font typeface="Montserrat Classic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12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.png"/><Relationship Id="rId5" Type="http://schemas.openxmlformats.org/officeDocument/2006/relationships/image" Target="../media/image8.sv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2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6016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7900650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4076016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7900650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6088514" y="2633292"/>
            <a:ext cx="2423459" cy="1544955"/>
          </a:xfrm>
          <a:custGeom>
            <a:avLst/>
            <a:gdLst/>
            <a:ahLst/>
            <a:cxnLst/>
            <a:rect l="l" t="t" r="r" b="b"/>
            <a:pathLst>
              <a:path w="2423459" h="1544955">
                <a:moveTo>
                  <a:pt x="0" y="0"/>
                </a:moveTo>
                <a:lnTo>
                  <a:pt x="2423459" y="0"/>
                </a:lnTo>
                <a:lnTo>
                  <a:pt x="2423459" y="1544955"/>
                </a:lnTo>
                <a:lnTo>
                  <a:pt x="0" y="154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718761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V="1">
            <a:off x="1718761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393490" y="4349928"/>
            <a:ext cx="7750510" cy="190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16"/>
              </a:lnSpc>
            </a:pPr>
            <a:r>
              <a:rPr lang="en-US" sz="14553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217983"/>
            <a:ext cx="7750510" cy="190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2"/>
              </a:lnSpc>
            </a:pPr>
            <a:r>
              <a:rPr lang="en-US" sz="146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CINEMA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73296" y="6139874"/>
            <a:ext cx="1093395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3100" b="1" spc="489" dirty="0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CLEMENTE FRANCESCO </a:t>
            </a:r>
            <a:r>
              <a:rPr lang="en-US" sz="3100" b="1" spc="489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&amp; PEZZONI  SIMONE</a:t>
            </a:r>
            <a:endParaRPr lang="en-US" sz="3100" b="1" spc="489" dirty="0">
              <a:solidFill>
                <a:srgbClr val="E9E9E9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02212"/>
            <a:ext cx="865146" cy="551531"/>
          </a:xfrm>
          <a:custGeom>
            <a:avLst/>
            <a:gdLst/>
            <a:ahLst/>
            <a:cxnLst/>
            <a:rect l="l" t="t" r="r" b="b"/>
            <a:pathLst>
              <a:path w="865146" h="551531">
                <a:moveTo>
                  <a:pt x="0" y="0"/>
                </a:moveTo>
                <a:lnTo>
                  <a:pt x="865146" y="0"/>
                </a:lnTo>
                <a:lnTo>
                  <a:pt x="865146" y="551530"/>
                </a:lnTo>
                <a:lnTo>
                  <a:pt x="0" y="551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514263">
            <a:off x="15961228" y="-2451684"/>
            <a:ext cx="3173656" cy="11334485"/>
          </a:xfrm>
          <a:custGeom>
            <a:avLst/>
            <a:gdLst/>
            <a:ahLst/>
            <a:cxnLst/>
            <a:rect l="l" t="t" r="r" b="b"/>
            <a:pathLst>
              <a:path w="3173656" h="11334485">
                <a:moveTo>
                  <a:pt x="0" y="0"/>
                </a:moveTo>
                <a:lnTo>
                  <a:pt x="3173656" y="0"/>
                </a:lnTo>
                <a:lnTo>
                  <a:pt x="3173656" y="11334486"/>
                </a:lnTo>
                <a:lnTo>
                  <a:pt x="0" y="113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514263">
            <a:off x="11727281" y="-2419016"/>
            <a:ext cx="3938089" cy="14064605"/>
          </a:xfrm>
          <a:custGeom>
            <a:avLst/>
            <a:gdLst/>
            <a:ahLst/>
            <a:cxnLst/>
            <a:rect l="l" t="t" r="r" b="b"/>
            <a:pathLst>
              <a:path w="3938089" h="14064605">
                <a:moveTo>
                  <a:pt x="0" y="0"/>
                </a:moveTo>
                <a:lnTo>
                  <a:pt x="3938090" y="0"/>
                </a:lnTo>
                <a:lnTo>
                  <a:pt x="3938090" y="14064605"/>
                </a:lnTo>
                <a:lnTo>
                  <a:pt x="0" y="1406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 rot="-1515685">
            <a:off x="10088718" y="-1239403"/>
            <a:ext cx="3483592" cy="3767151"/>
            <a:chOff x="0" y="0"/>
            <a:chExt cx="4644789" cy="5022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l="19175" r="19175"/>
            <a:stretch>
              <a:fillRect/>
            </a:stretch>
          </p:blipFill>
          <p:spPr>
            <a:xfrm>
              <a:off x="0" y="0"/>
              <a:ext cx="4644789" cy="5022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1515685">
            <a:off x="14483880" y="-2204121"/>
            <a:ext cx="2818585" cy="3767151"/>
            <a:chOff x="0" y="0"/>
            <a:chExt cx="3758114" cy="50228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rcRect l="25059" r="25059"/>
            <a:stretch>
              <a:fillRect/>
            </a:stretch>
          </p:blipFill>
          <p:spPr>
            <a:xfrm>
              <a:off x="0" y="0"/>
              <a:ext cx="3758114" cy="50228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515685">
            <a:off x="16103236" y="1356071"/>
            <a:ext cx="2972926" cy="3668373"/>
            <a:chOff x="0" y="0"/>
            <a:chExt cx="3963901" cy="489116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l="23002" r="23002"/>
            <a:stretch>
              <a:fillRect/>
            </a:stretch>
          </p:blipFill>
          <p:spPr>
            <a:xfrm>
              <a:off x="0" y="0"/>
              <a:ext cx="3963901" cy="489116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 rot="-1515685">
            <a:off x="17792925" y="4815260"/>
            <a:ext cx="2972926" cy="3767151"/>
            <a:chOff x="0" y="0"/>
            <a:chExt cx="3963901" cy="502286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23694" r="23694"/>
            <a:stretch>
              <a:fillRect/>
            </a:stretch>
          </p:blipFill>
          <p:spPr>
            <a:xfrm>
              <a:off x="0" y="0"/>
              <a:ext cx="3963901" cy="502286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1515685">
            <a:off x="11946166" y="2346923"/>
            <a:ext cx="3513091" cy="4535549"/>
            <a:chOff x="0" y="0"/>
            <a:chExt cx="4684121" cy="604739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 r="48329"/>
            <a:stretch>
              <a:fillRect/>
            </a:stretch>
          </p:blipFill>
          <p:spPr>
            <a:xfrm>
              <a:off x="0" y="0"/>
              <a:ext cx="4684121" cy="604739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 rot="-1515685">
            <a:off x="13975117" y="6609279"/>
            <a:ext cx="3513091" cy="4535549"/>
            <a:chOff x="0" y="0"/>
            <a:chExt cx="4684121" cy="604739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/>
            <a:srcRect l="24173" r="24173"/>
            <a:stretch>
              <a:fillRect/>
            </a:stretch>
          </p:blipFill>
          <p:spPr>
            <a:xfrm>
              <a:off x="0" y="0"/>
              <a:ext cx="4684121" cy="6047399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>
            <a:off x="-5169808" y="2773340"/>
            <a:ext cx="16509446" cy="5602348"/>
          </a:xfrm>
          <a:custGeom>
            <a:avLst/>
            <a:gdLst/>
            <a:ahLst/>
            <a:cxnLst/>
            <a:rect l="l" t="t" r="r" b="b"/>
            <a:pathLst>
              <a:path w="16509446" h="5602348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-5169808" y="1911311"/>
            <a:ext cx="16509446" cy="5602348"/>
          </a:xfrm>
          <a:custGeom>
            <a:avLst/>
            <a:gdLst/>
            <a:ahLst/>
            <a:cxnLst/>
            <a:rect l="l" t="t" r="r" b="b"/>
            <a:pathLst>
              <a:path w="16509446" h="5602348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AutoShape 19"/>
          <p:cNvSpPr/>
          <p:nvPr/>
        </p:nvSpPr>
        <p:spPr>
          <a:xfrm>
            <a:off x="2236801" y="3806762"/>
            <a:ext cx="868197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2236801" y="864488"/>
            <a:ext cx="411328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36801" y="2837522"/>
            <a:ext cx="822657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E9E9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 Panoramica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36801" y="4059148"/>
            <a:ext cx="8687698" cy="37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Questo progetto implementa un server TCP di base in C per la gestione delle prenotazioni di biglietti per il cinema.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Il server fornisce a un client un elenco di biglietti disponibili e consente al client di acquistare un biglietto, dopodiché il biglietto selezionato viene rimosso dall'inventario disponibile.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L'obiettivo è fornire un sistema semplice ed efficiente per gestire le prenotazioni in un contesto multiutente.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6016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7900650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4076016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7900650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6096000" y="2861892"/>
            <a:ext cx="2423459" cy="1544955"/>
          </a:xfrm>
          <a:custGeom>
            <a:avLst/>
            <a:gdLst/>
            <a:ahLst/>
            <a:cxnLst/>
            <a:rect l="l" t="t" r="r" b="b"/>
            <a:pathLst>
              <a:path w="2423459" h="1544955">
                <a:moveTo>
                  <a:pt x="0" y="0"/>
                </a:moveTo>
                <a:lnTo>
                  <a:pt x="2423459" y="0"/>
                </a:lnTo>
                <a:lnTo>
                  <a:pt x="2423459" y="1544955"/>
                </a:lnTo>
                <a:lnTo>
                  <a:pt x="0" y="154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718761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V="1">
            <a:off x="1718761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801348" y="4525053"/>
            <a:ext cx="9580558" cy="149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10"/>
              </a:lnSpc>
            </a:pPr>
            <a:r>
              <a:rPr lang="en-US" sz="11453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STRUTTURA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8790" y="4524379"/>
            <a:ext cx="7750510" cy="149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54"/>
              </a:lnSpc>
            </a:pPr>
            <a:r>
              <a:rPr lang="en-US" sz="11499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CODICE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73296" y="6139874"/>
            <a:ext cx="10933953" cy="45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3100" b="1" spc="489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78554" y="2484141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2"/>
                </a:lnTo>
                <a:lnTo>
                  <a:pt x="18388711" y="6240062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1778554" y="1523987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3"/>
                </a:lnTo>
                <a:lnTo>
                  <a:pt x="18388711" y="6240063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0652367" y="4418992"/>
            <a:ext cx="868197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2721278"/>
            <a:ext cx="8791628" cy="5042771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59185" y="2956748"/>
            <a:ext cx="6760262" cy="4320011"/>
          </a:xfrm>
          <a:custGeom>
            <a:avLst/>
            <a:gdLst/>
            <a:ahLst/>
            <a:cxnLst/>
            <a:rect l="l" t="t" r="r" b="b"/>
            <a:pathLst>
              <a:path w="6760262" h="4320011">
                <a:moveTo>
                  <a:pt x="0" y="0"/>
                </a:moveTo>
                <a:lnTo>
                  <a:pt x="6760263" y="0"/>
                </a:lnTo>
                <a:lnTo>
                  <a:pt x="6760263" y="4320011"/>
                </a:lnTo>
                <a:lnTo>
                  <a:pt x="0" y="4320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6131" t="-16931" r="-28249" b="-1896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028700" y="702212"/>
            <a:ext cx="865146" cy="551531"/>
          </a:xfrm>
          <a:custGeom>
            <a:avLst/>
            <a:gdLst/>
            <a:ahLst/>
            <a:cxnLst/>
            <a:rect l="l" t="t" r="r" b="b"/>
            <a:pathLst>
              <a:path w="865146" h="551531">
                <a:moveTo>
                  <a:pt x="0" y="0"/>
                </a:moveTo>
                <a:lnTo>
                  <a:pt x="865146" y="0"/>
                </a:lnTo>
                <a:lnTo>
                  <a:pt x="865146" y="551530"/>
                </a:lnTo>
                <a:lnTo>
                  <a:pt x="0" y="551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028700" y="8598349"/>
            <a:ext cx="486518" cy="511452"/>
          </a:xfrm>
          <a:custGeom>
            <a:avLst/>
            <a:gdLst/>
            <a:ahLst/>
            <a:cxnLst/>
            <a:rect l="l" t="t" r="r" b="b"/>
            <a:pathLst>
              <a:path w="486518" h="511452">
                <a:moveTo>
                  <a:pt x="0" y="0"/>
                </a:moveTo>
                <a:lnTo>
                  <a:pt x="486518" y="0"/>
                </a:lnTo>
                <a:lnTo>
                  <a:pt x="486518" y="511451"/>
                </a:lnTo>
                <a:lnTo>
                  <a:pt x="0" y="5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0652367" y="2768903"/>
            <a:ext cx="589380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E9E9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🎬 Strutture Dati e Inventario Biglietti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52367" y="4577344"/>
            <a:ext cx="5893805" cy="249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Il programma definisce una struttura Ticket e un array che rappresenta i biglietti disponibili. Ogni biglietto ha un nome del film, un prezzo e una data di proiezione.</a:t>
            </a:r>
          </a:p>
          <a:p>
            <a:pPr algn="l">
              <a:lnSpc>
                <a:spcPts val="3300"/>
              </a:lnSpc>
            </a:pPr>
            <a:endParaRPr lang="en-US" sz="22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36801" y="864488"/>
            <a:ext cx="497100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02212"/>
            <a:ext cx="865146" cy="551531"/>
          </a:xfrm>
          <a:custGeom>
            <a:avLst/>
            <a:gdLst/>
            <a:ahLst/>
            <a:cxnLst/>
            <a:rect l="l" t="t" r="r" b="b"/>
            <a:pathLst>
              <a:path w="865146" h="551531">
                <a:moveTo>
                  <a:pt x="0" y="0"/>
                </a:moveTo>
                <a:lnTo>
                  <a:pt x="865146" y="0"/>
                </a:lnTo>
                <a:lnTo>
                  <a:pt x="865146" y="551530"/>
                </a:lnTo>
                <a:lnTo>
                  <a:pt x="0" y="551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1778554" y="2484141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2"/>
                </a:lnTo>
                <a:lnTo>
                  <a:pt x="18388711" y="6240062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1778554" y="1523987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3"/>
                </a:lnTo>
                <a:lnTo>
                  <a:pt x="18388711" y="6240063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15220">
            <a:off x="9916273" y="2535775"/>
            <a:ext cx="7353842" cy="9565974"/>
          </a:xfrm>
          <a:custGeom>
            <a:avLst/>
            <a:gdLst/>
            <a:ahLst/>
            <a:cxnLst/>
            <a:rect l="l" t="t" r="r" b="b"/>
            <a:pathLst>
              <a:path w="7353842" h="9565974">
                <a:moveTo>
                  <a:pt x="0" y="0"/>
                </a:moveTo>
                <a:lnTo>
                  <a:pt x="7353843" y="0"/>
                </a:lnTo>
                <a:lnTo>
                  <a:pt x="7353843" y="9565974"/>
                </a:lnTo>
                <a:lnTo>
                  <a:pt x="0" y="9565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 rot="-22345">
            <a:off x="10360311" y="2876651"/>
            <a:ext cx="6649365" cy="9010927"/>
            <a:chOff x="0" y="0"/>
            <a:chExt cx="8865820" cy="1201457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35621" r="35621"/>
            <a:stretch>
              <a:fillRect/>
            </a:stretch>
          </p:blipFill>
          <p:spPr>
            <a:xfrm flipH="1">
              <a:off x="0" y="0"/>
              <a:ext cx="8865820" cy="1201457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2236801" y="3806762"/>
            <a:ext cx="868197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0195834" y="2789897"/>
            <a:ext cx="6832434" cy="7916203"/>
          </a:xfrm>
          <a:custGeom>
            <a:avLst/>
            <a:gdLst/>
            <a:ahLst/>
            <a:cxnLst/>
            <a:rect l="l" t="t" r="r" b="b"/>
            <a:pathLst>
              <a:path w="6832434" h="7533967">
                <a:moveTo>
                  <a:pt x="0" y="0"/>
                </a:moveTo>
                <a:lnTo>
                  <a:pt x="6832435" y="0"/>
                </a:lnTo>
                <a:lnTo>
                  <a:pt x="6832435" y="7533966"/>
                </a:lnTo>
                <a:lnTo>
                  <a:pt x="0" y="753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04" r="-526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092619" y="4218502"/>
            <a:ext cx="7038865" cy="5279149"/>
          </a:xfrm>
          <a:custGeom>
            <a:avLst/>
            <a:gdLst/>
            <a:ahLst/>
            <a:cxnLst/>
            <a:rect l="l" t="t" r="r" b="b"/>
            <a:pathLst>
              <a:path w="7038865" h="5279149">
                <a:moveTo>
                  <a:pt x="0" y="0"/>
                </a:moveTo>
                <a:lnTo>
                  <a:pt x="7038865" y="0"/>
                </a:lnTo>
                <a:lnTo>
                  <a:pt x="7038865" y="5279149"/>
                </a:lnTo>
                <a:lnTo>
                  <a:pt x="0" y="5279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2236801" y="864488"/>
            <a:ext cx="36790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6801" y="2837522"/>
            <a:ext cx="72818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E9E9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🤝 Gestione del Client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5053" y="4459035"/>
            <a:ext cx="6714860" cy="291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La funzione handle_client gestisce la comunicazione con un client connesso. </a:t>
            </a:r>
          </a:p>
          <a:p>
            <a:pPr algn="l">
              <a:lnSpc>
                <a:spcPts val="3300"/>
              </a:lnSpc>
            </a:pPr>
            <a:endParaRPr lang="en-US" sz="22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Il server invia l'elenco dei biglietti disponibili, attende la selezione dell'utente e processa l'acquisto, rimuovendo il biglietto dall'elenco.</a:t>
            </a:r>
          </a:p>
          <a:p>
            <a:pPr algn="l">
              <a:lnSpc>
                <a:spcPts val="3300"/>
              </a:lnSpc>
            </a:pPr>
            <a:endParaRPr lang="en-US" sz="2200">
              <a:solidFill>
                <a:srgbClr val="E9E9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78554" y="2484141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2"/>
                </a:lnTo>
                <a:lnTo>
                  <a:pt x="18388711" y="6240062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1778554" y="1523987"/>
            <a:ext cx="18388711" cy="6240062"/>
          </a:xfrm>
          <a:custGeom>
            <a:avLst/>
            <a:gdLst/>
            <a:ahLst/>
            <a:cxnLst/>
            <a:rect l="l" t="t" r="r" b="b"/>
            <a:pathLst>
              <a:path w="18388711" h="6240062">
                <a:moveTo>
                  <a:pt x="18388711" y="0"/>
                </a:moveTo>
                <a:lnTo>
                  <a:pt x="0" y="0"/>
                </a:lnTo>
                <a:lnTo>
                  <a:pt x="0" y="6240063"/>
                </a:lnTo>
                <a:lnTo>
                  <a:pt x="18388711" y="6240063"/>
                </a:lnTo>
                <a:lnTo>
                  <a:pt x="183887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9383685" y="5074762"/>
            <a:ext cx="868197" cy="0"/>
          </a:xfrm>
          <a:prstGeom prst="line">
            <a:avLst/>
          </a:prstGeom>
          <a:ln w="38100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702212"/>
            <a:ext cx="865146" cy="551531"/>
          </a:xfrm>
          <a:custGeom>
            <a:avLst/>
            <a:gdLst/>
            <a:ahLst/>
            <a:cxnLst/>
            <a:rect l="l" t="t" r="r" b="b"/>
            <a:pathLst>
              <a:path w="865146" h="551531">
                <a:moveTo>
                  <a:pt x="0" y="0"/>
                </a:moveTo>
                <a:lnTo>
                  <a:pt x="865146" y="0"/>
                </a:lnTo>
                <a:lnTo>
                  <a:pt x="865146" y="551530"/>
                </a:lnTo>
                <a:lnTo>
                  <a:pt x="0" y="551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36801" y="1982424"/>
            <a:ext cx="5910627" cy="11695191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0873" r="-10873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18761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2050214" y="2628917"/>
            <a:ext cx="6283801" cy="7958629"/>
          </a:xfrm>
          <a:custGeom>
            <a:avLst/>
            <a:gdLst/>
            <a:ahLst/>
            <a:cxnLst/>
            <a:rect l="l" t="t" r="r" b="b"/>
            <a:pathLst>
              <a:path w="6283801" h="7958629">
                <a:moveTo>
                  <a:pt x="0" y="0"/>
                </a:moveTo>
                <a:lnTo>
                  <a:pt x="6283801" y="0"/>
                </a:lnTo>
                <a:lnTo>
                  <a:pt x="6283801" y="7958629"/>
                </a:lnTo>
                <a:lnTo>
                  <a:pt x="0" y="7958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9383685" y="3424673"/>
            <a:ext cx="6947751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E9E9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Configurazione e Avvio del Server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91936" y="5759226"/>
            <a:ext cx="6720639" cy="165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La funzione main configura e avvia il server, gestendo la creazione della socket, il binding all'indirizzo e la gestione delle connessioni dei client.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36801" y="864488"/>
            <a:ext cx="36790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6016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7900650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4076016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7900650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4447889" y="2674275"/>
            <a:ext cx="2423459" cy="1544955"/>
          </a:xfrm>
          <a:custGeom>
            <a:avLst/>
            <a:gdLst/>
            <a:ahLst/>
            <a:cxnLst/>
            <a:rect l="l" t="t" r="r" b="b"/>
            <a:pathLst>
              <a:path w="2423459" h="1544955">
                <a:moveTo>
                  <a:pt x="0" y="0"/>
                </a:moveTo>
                <a:lnTo>
                  <a:pt x="2423459" y="0"/>
                </a:lnTo>
                <a:lnTo>
                  <a:pt x="2423459" y="1544955"/>
                </a:lnTo>
                <a:lnTo>
                  <a:pt x="0" y="154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718761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V="1">
            <a:off x="1718761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597138" y="4349242"/>
            <a:ext cx="5927101" cy="190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16"/>
              </a:lnSpc>
            </a:pPr>
            <a:r>
              <a:rPr lang="en-US" sz="14553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33878" y="4349242"/>
            <a:ext cx="11356984" cy="190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2"/>
              </a:lnSpc>
            </a:pPr>
            <a:r>
              <a:rPr lang="en-US" sz="146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FUNZIONA?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77024" y="6034111"/>
            <a:ext cx="10933953" cy="45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3100" b="1" spc="489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6016" y="3860276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09"/>
                </a:lnTo>
                <a:lnTo>
                  <a:pt x="0" y="4860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7900650" y="3860276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4076016" y="3112470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09"/>
                </a:lnTo>
                <a:lnTo>
                  <a:pt x="0" y="4860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7900650" y="3042805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09"/>
                </a:lnTo>
                <a:lnTo>
                  <a:pt x="14321861" y="4860009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431961" y="2186402"/>
            <a:ext cx="942407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>
                <a:solidFill>
                  <a:srgbClr val="E9E9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🔧 Funzionamento del Server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702212"/>
            <a:ext cx="865146" cy="551531"/>
          </a:xfrm>
          <a:custGeom>
            <a:avLst/>
            <a:gdLst/>
            <a:ahLst/>
            <a:cxnLst/>
            <a:rect l="l" t="t" r="r" b="b"/>
            <a:pathLst>
              <a:path w="865146" h="551531">
                <a:moveTo>
                  <a:pt x="0" y="0"/>
                </a:moveTo>
                <a:lnTo>
                  <a:pt x="865146" y="0"/>
                </a:lnTo>
                <a:lnTo>
                  <a:pt x="865146" y="551530"/>
                </a:lnTo>
                <a:lnTo>
                  <a:pt x="0" y="551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236801" y="864488"/>
            <a:ext cx="36790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E9E9E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94677" y="3282060"/>
            <a:ext cx="2857500" cy="2190750"/>
            <a:chOff x="0" y="0"/>
            <a:chExt cx="752593" cy="576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2593" cy="576988"/>
            </a:xfrm>
            <a:custGeom>
              <a:avLst/>
              <a:gdLst/>
              <a:ahLst/>
              <a:cxnLst/>
              <a:rect l="l" t="t" r="r" b="b"/>
              <a:pathLst>
                <a:path w="752593" h="576988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0929"/>
                  </a:lnTo>
                  <a:cubicBezTo>
                    <a:pt x="752593" y="556366"/>
                    <a:pt x="731971" y="576988"/>
                    <a:pt x="706534" y="576988"/>
                  </a:cubicBezTo>
                  <a:lnTo>
                    <a:pt x="46059" y="576988"/>
                  </a:lnTo>
                  <a:cubicBezTo>
                    <a:pt x="20621" y="576988"/>
                    <a:pt x="0" y="556366"/>
                    <a:pt x="0" y="530929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52593" cy="615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🏁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Il server si avvia e ascolta sulla porta 8080.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6052177" y="4377435"/>
            <a:ext cx="1597119" cy="0"/>
          </a:xfrm>
          <a:prstGeom prst="line">
            <a:avLst/>
          </a:prstGeom>
          <a:ln w="38100" cap="flat">
            <a:solidFill>
              <a:srgbClr val="E9E9E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grpSp>
        <p:nvGrpSpPr>
          <p:cNvPr id="13" name="Group 13"/>
          <p:cNvGrpSpPr/>
          <p:nvPr/>
        </p:nvGrpSpPr>
        <p:grpSpPr>
          <a:xfrm>
            <a:off x="7649296" y="3282060"/>
            <a:ext cx="2857500" cy="2190750"/>
            <a:chOff x="0" y="0"/>
            <a:chExt cx="752593" cy="5769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2593" cy="576988"/>
            </a:xfrm>
            <a:custGeom>
              <a:avLst/>
              <a:gdLst/>
              <a:ahLst/>
              <a:cxnLst/>
              <a:rect l="l" t="t" r="r" b="b"/>
              <a:pathLst>
                <a:path w="752593" h="576988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0929"/>
                  </a:lnTo>
                  <a:cubicBezTo>
                    <a:pt x="752593" y="556366"/>
                    <a:pt x="731971" y="576988"/>
                    <a:pt x="706534" y="576988"/>
                  </a:cubicBezTo>
                  <a:lnTo>
                    <a:pt x="46059" y="576988"/>
                  </a:lnTo>
                  <a:cubicBezTo>
                    <a:pt x="20621" y="576988"/>
                    <a:pt x="0" y="556366"/>
                    <a:pt x="0" y="530929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52593" cy="624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📜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Quando un client si connette, il server invia un elenco di biglietti disponibili.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06996" y="3282060"/>
            <a:ext cx="2857500" cy="2190750"/>
            <a:chOff x="0" y="0"/>
            <a:chExt cx="752593" cy="5769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2593" cy="576988"/>
            </a:xfrm>
            <a:custGeom>
              <a:avLst/>
              <a:gdLst/>
              <a:ahLst/>
              <a:cxnLst/>
              <a:rect l="l" t="t" r="r" b="b"/>
              <a:pathLst>
                <a:path w="752593" h="576988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0929"/>
                  </a:lnTo>
                  <a:cubicBezTo>
                    <a:pt x="752593" y="556366"/>
                    <a:pt x="731971" y="576988"/>
                    <a:pt x="706534" y="576988"/>
                  </a:cubicBezTo>
                  <a:lnTo>
                    <a:pt x="46059" y="576988"/>
                  </a:lnTo>
                  <a:cubicBezTo>
                    <a:pt x="20621" y="576988"/>
                    <a:pt x="0" y="556366"/>
                    <a:pt x="0" y="530929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52593" cy="624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🎫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Il client seleziona un biglietto inviando il numero corrispondente.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94677" y="5930010"/>
            <a:ext cx="2857500" cy="2190750"/>
            <a:chOff x="0" y="0"/>
            <a:chExt cx="752593" cy="5769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2593" cy="576988"/>
            </a:xfrm>
            <a:custGeom>
              <a:avLst/>
              <a:gdLst/>
              <a:ahLst/>
              <a:cxnLst/>
              <a:rect l="l" t="t" r="r" b="b"/>
              <a:pathLst>
                <a:path w="752593" h="576988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0929"/>
                  </a:lnTo>
                  <a:cubicBezTo>
                    <a:pt x="752593" y="556366"/>
                    <a:pt x="731971" y="576988"/>
                    <a:pt x="706534" y="576988"/>
                  </a:cubicBezTo>
                  <a:lnTo>
                    <a:pt x="46059" y="576988"/>
                  </a:lnTo>
                  <a:cubicBezTo>
                    <a:pt x="20621" y="576988"/>
                    <a:pt x="0" y="556366"/>
                    <a:pt x="0" y="530929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2593" cy="615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🚫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La connessione viene chiusa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15250" y="5930010"/>
            <a:ext cx="2857500" cy="2190750"/>
            <a:chOff x="0" y="0"/>
            <a:chExt cx="752593" cy="5769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2593" cy="576988"/>
            </a:xfrm>
            <a:custGeom>
              <a:avLst/>
              <a:gdLst/>
              <a:ahLst/>
              <a:cxnLst/>
              <a:rect l="l" t="t" r="r" b="b"/>
              <a:pathLst>
                <a:path w="752593" h="576988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0929"/>
                  </a:lnTo>
                  <a:cubicBezTo>
                    <a:pt x="752593" y="556366"/>
                    <a:pt x="731971" y="576988"/>
                    <a:pt x="706534" y="576988"/>
                  </a:cubicBezTo>
                  <a:lnTo>
                    <a:pt x="46059" y="576988"/>
                  </a:lnTo>
                  <a:cubicBezTo>
                    <a:pt x="20621" y="576988"/>
                    <a:pt x="0" y="556366"/>
                    <a:pt x="0" y="530929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52593" cy="615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🔄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Il server resta in ascolto per nuovi client.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6996" y="5910819"/>
            <a:ext cx="2857500" cy="2209941"/>
            <a:chOff x="0" y="0"/>
            <a:chExt cx="752593" cy="5820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52593" cy="582042"/>
            </a:xfrm>
            <a:custGeom>
              <a:avLst/>
              <a:gdLst/>
              <a:ahLst/>
              <a:cxnLst/>
              <a:rect l="l" t="t" r="r" b="b"/>
              <a:pathLst>
                <a:path w="752593" h="582042">
                  <a:moveTo>
                    <a:pt x="46059" y="0"/>
                  </a:moveTo>
                  <a:lnTo>
                    <a:pt x="706534" y="0"/>
                  </a:lnTo>
                  <a:cubicBezTo>
                    <a:pt x="731971" y="0"/>
                    <a:pt x="752593" y="20621"/>
                    <a:pt x="752593" y="46059"/>
                  </a:cubicBezTo>
                  <a:lnTo>
                    <a:pt x="752593" y="535983"/>
                  </a:lnTo>
                  <a:cubicBezTo>
                    <a:pt x="752593" y="561421"/>
                    <a:pt x="731971" y="582042"/>
                    <a:pt x="706534" y="582042"/>
                  </a:cubicBezTo>
                  <a:lnTo>
                    <a:pt x="46059" y="582042"/>
                  </a:lnTo>
                  <a:cubicBezTo>
                    <a:pt x="20621" y="582042"/>
                    <a:pt x="0" y="561421"/>
                    <a:pt x="0" y="535983"/>
                  </a:cubicBezTo>
                  <a:lnTo>
                    <a:pt x="0" y="46059"/>
                  </a:lnTo>
                  <a:cubicBezTo>
                    <a:pt x="0" y="20621"/>
                    <a:pt x="20621" y="0"/>
                    <a:pt x="460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752593" cy="62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✅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E9E9E9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Il server conferma l'acquisto e rimuove il biglietto dall'elenco.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0506796" y="4377435"/>
            <a:ext cx="1600200" cy="0"/>
          </a:xfrm>
          <a:prstGeom prst="line">
            <a:avLst/>
          </a:prstGeom>
          <a:ln w="38100" cap="flat">
            <a:solidFill>
              <a:srgbClr val="E9E9E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sp>
        <p:nvSpPr>
          <p:cNvPr id="29" name="AutoShape 29"/>
          <p:cNvSpPr/>
          <p:nvPr/>
        </p:nvSpPr>
        <p:spPr>
          <a:xfrm>
            <a:off x="13535746" y="5472810"/>
            <a:ext cx="0" cy="438009"/>
          </a:xfrm>
          <a:prstGeom prst="line">
            <a:avLst/>
          </a:prstGeom>
          <a:ln w="38100" cap="flat">
            <a:solidFill>
              <a:srgbClr val="E9E9E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sp>
        <p:nvSpPr>
          <p:cNvPr id="30" name="AutoShape 30"/>
          <p:cNvSpPr/>
          <p:nvPr/>
        </p:nvSpPr>
        <p:spPr>
          <a:xfrm flipH="1">
            <a:off x="10572750" y="7015789"/>
            <a:ext cx="1534246" cy="9596"/>
          </a:xfrm>
          <a:prstGeom prst="line">
            <a:avLst/>
          </a:prstGeom>
          <a:ln w="38100" cap="flat">
            <a:solidFill>
              <a:srgbClr val="E9E9E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sp>
        <p:nvSpPr>
          <p:cNvPr id="31" name="AutoShape 31"/>
          <p:cNvSpPr/>
          <p:nvPr/>
        </p:nvSpPr>
        <p:spPr>
          <a:xfrm flipH="1">
            <a:off x="6052177" y="7025385"/>
            <a:ext cx="1663073" cy="0"/>
          </a:xfrm>
          <a:prstGeom prst="line">
            <a:avLst/>
          </a:prstGeom>
          <a:ln w="38100" cap="flat">
            <a:solidFill>
              <a:srgbClr val="E9E9E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76016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7900650" y="3087398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14321861" y="0"/>
                </a:moveTo>
                <a:lnTo>
                  <a:pt x="0" y="0"/>
                </a:lnTo>
                <a:lnTo>
                  <a:pt x="0" y="4860010"/>
                </a:lnTo>
                <a:lnTo>
                  <a:pt x="14321861" y="4860010"/>
                </a:lnTo>
                <a:lnTo>
                  <a:pt x="14321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4076016" y="2339592"/>
            <a:ext cx="14321862" cy="4860009"/>
          </a:xfrm>
          <a:custGeom>
            <a:avLst/>
            <a:gdLst/>
            <a:ahLst/>
            <a:cxnLst/>
            <a:rect l="l" t="t" r="r" b="b"/>
            <a:pathLst>
              <a:path w="14321862" h="4860009">
                <a:moveTo>
                  <a:pt x="0" y="0"/>
                </a:moveTo>
                <a:lnTo>
                  <a:pt x="14321862" y="0"/>
                </a:lnTo>
                <a:lnTo>
                  <a:pt x="14321862" y="4860010"/>
                </a:lnTo>
                <a:lnTo>
                  <a:pt x="0" y="486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468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910213" y="3087398"/>
            <a:ext cx="2467574" cy="1573079"/>
          </a:xfrm>
          <a:custGeom>
            <a:avLst/>
            <a:gdLst/>
            <a:ahLst/>
            <a:cxnLst/>
            <a:rect l="l" t="t" r="r" b="b"/>
            <a:pathLst>
              <a:path w="2467574" h="1573079">
                <a:moveTo>
                  <a:pt x="0" y="0"/>
                </a:moveTo>
                <a:lnTo>
                  <a:pt x="2467574" y="0"/>
                </a:lnTo>
                <a:lnTo>
                  <a:pt x="2467574" y="1573079"/>
                </a:lnTo>
                <a:lnTo>
                  <a:pt x="0" y="1573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718761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0"/>
                </a:moveTo>
                <a:lnTo>
                  <a:pt x="445149" y="0"/>
                </a:lnTo>
                <a:lnTo>
                  <a:pt x="445149" y="467962"/>
                </a:lnTo>
                <a:lnTo>
                  <a:pt x="0" y="4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flipH="1">
            <a:off x="16124090" y="8304576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0"/>
                </a:moveTo>
                <a:lnTo>
                  <a:pt x="0" y="0"/>
                </a:lnTo>
                <a:lnTo>
                  <a:pt x="0" y="467962"/>
                </a:lnTo>
                <a:lnTo>
                  <a:pt x="445149" y="467962"/>
                </a:lnTo>
                <a:lnTo>
                  <a:pt x="445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flipV="1">
            <a:off x="1718761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0" y="467962"/>
                </a:moveTo>
                <a:lnTo>
                  <a:pt x="445149" y="467962"/>
                </a:lnTo>
                <a:lnTo>
                  <a:pt x="445149" y="0"/>
                </a:lnTo>
                <a:lnTo>
                  <a:pt x="0" y="0"/>
                </a:lnTo>
                <a:lnTo>
                  <a:pt x="0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flipH="1" flipV="1">
            <a:off x="16124090" y="1514462"/>
            <a:ext cx="445149" cy="467962"/>
          </a:xfrm>
          <a:custGeom>
            <a:avLst/>
            <a:gdLst/>
            <a:ahLst/>
            <a:cxnLst/>
            <a:rect l="l" t="t" r="r" b="b"/>
            <a:pathLst>
              <a:path w="445149" h="467962">
                <a:moveTo>
                  <a:pt x="445149" y="467962"/>
                </a:moveTo>
                <a:lnTo>
                  <a:pt x="0" y="467962"/>
                </a:lnTo>
                <a:lnTo>
                  <a:pt x="0" y="0"/>
                </a:lnTo>
                <a:lnTo>
                  <a:pt x="445149" y="0"/>
                </a:lnTo>
                <a:lnTo>
                  <a:pt x="445149" y="46796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5447142" y="4664432"/>
            <a:ext cx="7393715" cy="190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16"/>
              </a:lnSpc>
            </a:pPr>
            <a:r>
              <a:rPr lang="en-US" sz="14553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GRAZIE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85115" y="6598473"/>
            <a:ext cx="5917769" cy="60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4601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 L’ATTENZIONE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4455" y="1402388"/>
            <a:ext cx="36790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Server Cinema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275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 Classic Bold</vt:lpstr>
      <vt:lpstr>Arial</vt:lpstr>
      <vt:lpstr>Montserrat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 Cinema</dc:title>
  <cp:lastModifiedBy>Francesco Clemente</cp:lastModifiedBy>
  <cp:revision>2</cp:revision>
  <dcterms:created xsi:type="dcterms:W3CDTF">2006-08-16T00:00:00Z</dcterms:created>
  <dcterms:modified xsi:type="dcterms:W3CDTF">2025-02-26T14:32:23Z</dcterms:modified>
  <dc:identifier>DAGgGFdjLk8</dc:identifier>
</cp:coreProperties>
</file>